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Health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Tawana Msebele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July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149"/>
            <a:ext cx="7005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2090"/>
            <a:ext cx="3664744" cy="2456617"/>
          </a:xfrm>
          <a:prstGeom prst="roundRect">
            <a:avLst>
              <a:gd name="adj" fmla="val 3878"/>
            </a:avLst>
          </a:prstGeom>
          <a:noFill/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the critical need for continuous health monitoring, especially in underserved areas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32090"/>
            <a:ext cx="3664863" cy="2456617"/>
          </a:xfrm>
          <a:prstGeom prst="roundRect">
            <a:avLst>
              <a:gd name="adj" fmla="val 3878"/>
            </a:avLst>
          </a:prstGeom>
          <a:noFill/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17980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system to monitor health vitals and detect anomalies using AI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730812"/>
          </a:xfrm>
          <a:prstGeom prst="roundRect">
            <a:avLst>
              <a:gd name="adj" fmla="val 5504"/>
            </a:avLst>
          </a:prstGeom>
          <a:noFill/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86323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visualization and actionable health recommendations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Rural and remote areas lack access to continuous health monitoring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monitoring is insufficient for early detection of health risks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an automated, scalable, and user-friendly solution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0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Simulation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system simulating real-time health data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Isolation Forest algorithm to identify health risks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dashboard with exportable reports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31971"/>
            <a:ext cx="4919305" cy="33656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47512"/>
            <a:ext cx="569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Sensors/Input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2" name="Shape 8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7" name="Shape 13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Model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detection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2" name="Shape 18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0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25" name="Text 21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&amp; reports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7987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 health data generation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anomaly detection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recommendations based on vitals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export functionality (CSV)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3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for UI development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for machine learning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&amp; NumPy for data processing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&amp; Seaborn for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495"/>
            <a:ext cx="6810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854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successfully demonstrates: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034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dashboard display with vital signs monitoring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45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anomaly detection on simulated health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87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health recommendations based on detected patterns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30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Exportable reports for healthcare provider review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9830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544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3861614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65331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real health sensors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6544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Shape 7"/>
          <p:cNvSpPr/>
          <p:nvPr/>
        </p:nvSpPr>
        <p:spPr>
          <a:xfrm>
            <a:off x="1029229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49637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85842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AI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65331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LSTM models for better prediction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Shape 12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Deployment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as mobile/web app with alerts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1000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Shape 1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85842" y="5407462"/>
            <a:ext cx="3099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Healthcare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589788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providers' systems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 Questions?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2025-07-14T21:26:48Z</dcterms:created>
  <dcterms:modified xsi:type="dcterms:W3CDTF">2025-07-14T21:26:48Z</dcterms:modified>
</cp:coreProperties>
</file>